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2457450"/>
            <a:ext cx="7639050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95412"/>
            <a:ext cx="105060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708920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2720495"/>
            <a:ext cx="15504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5196" y="3114034"/>
            <a:ext cx="17047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18446" y="3218206"/>
            <a:ext cx="20740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35540" y="4132607"/>
            <a:ext cx="8847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37018" y="4560870"/>
            <a:ext cx="8847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66628" y="5081731"/>
            <a:ext cx="8847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014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92896"/>
            <a:ext cx="828092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458112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9323" y="458112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8513" y="458112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29536" y="5032541"/>
            <a:ext cx="8826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49192" y="5379782"/>
            <a:ext cx="694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91045" y="5507104"/>
            <a:ext cx="3929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64392" y="5507104"/>
            <a:ext cx="3929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852412" y="5507104"/>
            <a:ext cx="3929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08007" y="5958517"/>
            <a:ext cx="3929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16888" y="5958517"/>
            <a:ext cx="5324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24192" y="5958517"/>
            <a:ext cx="4007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854339" y="5958517"/>
            <a:ext cx="4007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347473" y="5958517"/>
            <a:ext cx="7523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6929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6791" y="356929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27313" y="356929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20042" y="3569294"/>
            <a:ext cx="16445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9500" y="5803208"/>
            <a:ext cx="33342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2026-02-25T00:22:35Z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